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51D90-4899-BA1D-87EB-55733FCA5F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1A6013-42D2-9115-0F78-AD7DD8C14F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CA0B4-C0A5-E51A-BDBF-2F71E667B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03AA4-0D63-9438-8F0A-A1C027BAF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800E83-6402-7B8B-0628-E14DB7CAD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933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C7D4E-F6C8-313E-D7F6-D873749CF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2CC4E-3D42-9E14-DA75-F52F5BF71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57F3A-76BC-EE71-E0FB-2EAFC854C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0E6A1-7CA4-88B1-9D7B-B484CE9A7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97A00-C668-C5FB-E0B6-233B4D2A4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60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2C9601-AC5C-55BB-3B29-B287B2EF87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E67BA-100D-3389-1589-23D43233D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97CFF-66B5-76D1-3DBD-7F2807773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3F765-85CA-B99C-3618-EDD0ECE83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32FA8-6888-B159-0CC1-F518E2554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555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53095-E22C-DFA9-AB43-57F9BFE49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E708B-9A29-C4FD-06FE-4317209C7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1ADEC-5402-2F1F-B87F-00E1F15FB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237E3-BEB4-449E-C3E1-A85AA3F06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89A4F3-D9DF-C16A-467B-571520E6F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6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E364D-978D-F766-5F2E-67D0D190D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59A2F-59DD-CD2A-7B1A-1BBBC67C1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DD15C-9B30-FC7C-A9B1-86AE3F654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BB23C-3BB0-E437-26B3-2E28409EC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EA539-A1A1-0FE7-996A-A0FF6FC59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814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C1627-622A-5B57-28C4-6943F981D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0DF15-52D3-5A9B-C722-D42B63AA2A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BB283E-0314-602D-A088-D9C002A51C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2FF7B-EAAB-36EE-BBF3-776799AAA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ED4771-81EE-78EE-93EE-A2CAB2D86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B5CC17-E52B-4D69-AE73-5F2928F7A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760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B8C76-579D-F3A5-2F74-E199CC9E9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29EDC-3150-7FA1-47FE-6846EFCB2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4A6D97-9D6A-600B-CFCB-DB9BC9F8C5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C76863-4FCA-7617-0C80-0B342A56AE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1ED66F-F345-9DD3-08AC-D171B948BC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44027D-79CC-C98E-2041-CC9FF558C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53D79F-A1A9-4610-9C08-7F1601C92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32E0BD-770D-5348-0A28-6FE33AA58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84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82EFD-261E-B966-26BF-4B9AA24CA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B55692-ABF3-094F-787C-E52B3C019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49339F-AC68-1409-78BF-AEC1F9A48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C77FB5-B6BA-5E46-0257-97CD2F48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04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3897EB-17A2-6041-87A4-A3C6F4803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0A744C-E87F-D0FA-7C1C-C9E922518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24B6EC-0FFA-F9EE-82FC-B90C08C2E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087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E6644-7A9E-8666-2B9D-DE342E531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E6D6E-509B-27A5-38CE-93321B671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11883E-85E3-CA06-B832-AE0977D3E5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D6CE38-DE1C-8BD2-8213-1E73A4A64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7C7D86-9FF6-59F0-6F7C-3532841FC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C549AC-CE39-1653-8A00-19591A5FC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18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A93BE-DD2F-6AF0-E616-FBEB166C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27307D-7C24-C5EB-E16D-0A5DC6E4F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5F3EF-33F8-1E91-5DEC-790139E33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319B56-0B6E-119E-75A3-247348389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33E1C-7A2D-80BE-07E6-B7AFB4A0A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5AFC1-8239-D3F2-58AC-3957D7665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40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087B71-B97C-99C6-12E0-8AAD211E5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5FC36-95CB-9DDF-6A46-9F662A230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4CDA8-E5A4-E21A-A619-84A2F4EEF3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0CFEB0-56F1-544A-818D-77C147C583D5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849FF-6DF5-20A1-1C0B-930CDC2620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AEB55-BACF-7A95-DCED-1E178C680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0AC6F3-2C45-174D-B4A9-9325C30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29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BF6B2D85-EB68-7CBF-3591-258FE17D70E4}"/>
              </a:ext>
            </a:extLst>
          </p:cNvPr>
          <p:cNvGrpSpPr/>
          <p:nvPr/>
        </p:nvGrpSpPr>
        <p:grpSpPr>
          <a:xfrm>
            <a:off x="3014722" y="483476"/>
            <a:ext cx="6162555" cy="6858000"/>
            <a:chOff x="3014722" y="0"/>
            <a:chExt cx="6162555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EDD9A6A-B6B7-B793-6EF2-6F5544484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14722" y="0"/>
              <a:ext cx="6162555" cy="6858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E4E8502-FA5E-DC55-DF92-5E0B331F07CD}"/>
                </a:ext>
              </a:extLst>
            </p:cNvPr>
            <p:cNvSpPr txBox="1"/>
            <p:nvPr/>
          </p:nvSpPr>
          <p:spPr>
            <a:xfrm>
              <a:off x="3014722" y="315310"/>
              <a:ext cx="9879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Ladder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736AA4B-ABF9-6D4E-3CF6-9E2FDD48CA84}"/>
                </a:ext>
              </a:extLst>
            </p:cNvPr>
            <p:cNvSpPr txBox="1"/>
            <p:nvPr/>
          </p:nvSpPr>
          <p:spPr>
            <a:xfrm>
              <a:off x="3630450" y="315310"/>
              <a:ext cx="9879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79A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34DFDBD-E36D-57C8-3F3C-AF3659BCE6E8}"/>
                </a:ext>
              </a:extLst>
            </p:cNvPr>
            <p:cNvSpPr txBox="1"/>
            <p:nvPr/>
          </p:nvSpPr>
          <p:spPr>
            <a:xfrm>
              <a:off x="4168669" y="299921"/>
              <a:ext cx="9879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79B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883F868-7A0C-74A1-97E4-9F70C910534B}"/>
                </a:ext>
              </a:extLst>
            </p:cNvPr>
            <p:cNvSpPr txBox="1"/>
            <p:nvPr/>
          </p:nvSpPr>
          <p:spPr>
            <a:xfrm>
              <a:off x="4618423" y="315310"/>
              <a:ext cx="9879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80A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82D08B9-84CD-ED5F-FCCD-EBA021F7AF48}"/>
                </a:ext>
              </a:extLst>
            </p:cNvPr>
            <p:cNvSpPr txBox="1"/>
            <p:nvPr/>
          </p:nvSpPr>
          <p:spPr>
            <a:xfrm>
              <a:off x="5068177" y="315310"/>
              <a:ext cx="9879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80B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15DB2A-F0F6-02F9-EEC9-71D42F03D3C5}"/>
                </a:ext>
              </a:extLst>
            </p:cNvPr>
            <p:cNvSpPr txBox="1"/>
            <p:nvPr/>
          </p:nvSpPr>
          <p:spPr>
            <a:xfrm>
              <a:off x="5565242" y="337084"/>
              <a:ext cx="9879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92A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A28684-1E21-9E6D-E194-43E985538B60}"/>
                </a:ext>
              </a:extLst>
            </p:cNvPr>
            <p:cNvSpPr txBox="1"/>
            <p:nvPr/>
          </p:nvSpPr>
          <p:spPr>
            <a:xfrm>
              <a:off x="6067104" y="326574"/>
              <a:ext cx="9879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92B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A372DB-D11A-59C1-1897-806C13564437}"/>
                </a:ext>
              </a:extLst>
            </p:cNvPr>
            <p:cNvSpPr txBox="1"/>
            <p:nvPr/>
          </p:nvSpPr>
          <p:spPr>
            <a:xfrm>
              <a:off x="3026120" y="2530934"/>
              <a:ext cx="9879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3000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D16D7B8-F96C-4E26-83B6-03BDEE38E09F}"/>
                </a:ext>
              </a:extLst>
            </p:cNvPr>
            <p:cNvSpPr txBox="1"/>
            <p:nvPr/>
          </p:nvSpPr>
          <p:spPr>
            <a:xfrm>
              <a:off x="3136463" y="3865401"/>
              <a:ext cx="9879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1000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54D9379-D722-2912-DE03-389FAFDA611B}"/>
                </a:ext>
              </a:extLst>
            </p:cNvPr>
            <p:cNvSpPr txBox="1"/>
            <p:nvPr/>
          </p:nvSpPr>
          <p:spPr>
            <a:xfrm>
              <a:off x="3136462" y="4746558"/>
              <a:ext cx="9879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500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059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10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 Mantegna</dc:creator>
  <cp:lastModifiedBy>Chris Mantegna</cp:lastModifiedBy>
  <cp:revision>2</cp:revision>
  <dcterms:created xsi:type="dcterms:W3CDTF">2024-08-30T22:58:39Z</dcterms:created>
  <dcterms:modified xsi:type="dcterms:W3CDTF">2024-08-30T23:06:04Z</dcterms:modified>
</cp:coreProperties>
</file>

<file path=docProps/thumbnail.jpeg>
</file>